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672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258" r:id="rId7"/>
    <p:sldId id="262" r:id="rId8"/>
    <p:sldId id="263" r:id="rId9"/>
    <p:sldId id="264" r:id="rId10"/>
    <p:sldId id="265" r:id="rId11"/>
    <p:sldId id="259" r:id="rId12"/>
    <p:sldId id="26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30" autoAdjust="0"/>
    <p:restoredTop sz="94648" autoAdjust="0"/>
  </p:normalViewPr>
  <p:slideViewPr>
    <p:cSldViewPr snapToGrid="0">
      <p:cViewPr varScale="1">
        <p:scale>
          <a:sx n="92" d="100"/>
          <a:sy n="92" d="100"/>
        </p:scale>
        <p:origin x="10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D9C16A6-8C48-4165-8DAF-8C957C12A8F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701D68F5-42F8-47BC-8FED-84C50F595DF0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ZA" dirty="0"/>
            <a:t>Finance </a:t>
          </a:r>
        </a:p>
        <a:p>
          <a:pPr>
            <a:lnSpc>
              <a:spcPct val="100000"/>
            </a:lnSpc>
            <a:defRPr cap="all"/>
          </a:pPr>
          <a:r>
            <a:rPr lang="en-ZA" dirty="0" err="1"/>
            <a:t>GuY</a:t>
          </a:r>
          <a:endParaRPr lang="en-US" dirty="0"/>
        </a:p>
      </dgm:t>
    </dgm:pt>
    <dgm:pt modelId="{9617668C-C38C-4017-8DDF-37855B15D110}" type="parTrans" cxnId="{C4BA385D-31ED-40EF-A5D6-98DFBA64E71A}">
      <dgm:prSet/>
      <dgm:spPr/>
      <dgm:t>
        <a:bodyPr/>
        <a:lstStyle/>
        <a:p>
          <a:endParaRPr lang="en-US"/>
        </a:p>
      </dgm:t>
    </dgm:pt>
    <dgm:pt modelId="{0C95B389-AC0C-4055-9AA3-38815EFC8B0A}" type="sibTrans" cxnId="{C4BA385D-31ED-40EF-A5D6-98DFBA64E71A}">
      <dgm:prSet/>
      <dgm:spPr/>
      <dgm:t>
        <a:bodyPr/>
        <a:lstStyle/>
        <a:p>
          <a:endParaRPr lang="en-US"/>
        </a:p>
      </dgm:t>
    </dgm:pt>
    <dgm:pt modelId="{91A66877-AC1C-46D9-BF2C-6024B638DEA9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American Culture</a:t>
          </a:r>
        </a:p>
      </dgm:t>
    </dgm:pt>
    <dgm:pt modelId="{913FED05-DF41-48A7-B1F8-81937A468EF9}" type="parTrans" cxnId="{7F0DAB6F-9257-4F2D-B31A-3418F73F6952}">
      <dgm:prSet/>
      <dgm:spPr/>
      <dgm:t>
        <a:bodyPr/>
        <a:lstStyle/>
        <a:p>
          <a:endParaRPr lang="en-US"/>
        </a:p>
      </dgm:t>
    </dgm:pt>
    <dgm:pt modelId="{BFCE4A28-C381-46FF-935A-B11534EF7D87}" type="sibTrans" cxnId="{7F0DAB6F-9257-4F2D-B31A-3418F73F6952}">
      <dgm:prSet/>
      <dgm:spPr/>
      <dgm:t>
        <a:bodyPr/>
        <a:lstStyle/>
        <a:p>
          <a:endParaRPr lang="en-US"/>
        </a:p>
      </dgm:t>
    </dgm:pt>
    <dgm:pt modelId="{76CC3289-2662-43F0-A3C6-BA04A135F08C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BIG City Life</a:t>
          </a:r>
        </a:p>
      </dgm:t>
    </dgm:pt>
    <dgm:pt modelId="{D46DB4DA-1442-4ECE-89FE-BBB1E3489E3D}" type="parTrans" cxnId="{0400886E-8A1A-44C2-95A7-DB0EF4911494}">
      <dgm:prSet/>
      <dgm:spPr/>
      <dgm:t>
        <a:bodyPr/>
        <a:lstStyle/>
        <a:p>
          <a:endParaRPr lang="en-US"/>
        </a:p>
      </dgm:t>
    </dgm:pt>
    <dgm:pt modelId="{FA28C9D6-476E-43CD-BA23-D6D990FD78D0}" type="sibTrans" cxnId="{0400886E-8A1A-44C2-95A7-DB0EF4911494}">
      <dgm:prSet/>
      <dgm:spPr/>
      <dgm:t>
        <a:bodyPr/>
        <a:lstStyle/>
        <a:p>
          <a:endParaRPr lang="en-US"/>
        </a:p>
      </dgm:t>
    </dgm:pt>
    <dgm:pt modelId="{25C14C25-2A98-4731-B0BF-677AD8191C30}" type="pres">
      <dgm:prSet presAssocID="{7D9C16A6-8C48-4165-8DAF-8C957C12A8FA}" presName="root" presStyleCnt="0">
        <dgm:presLayoutVars>
          <dgm:dir/>
          <dgm:resizeHandles val="exact"/>
        </dgm:presLayoutVars>
      </dgm:prSet>
      <dgm:spPr/>
    </dgm:pt>
    <dgm:pt modelId="{76750689-6C12-4D36-8474-BFC5C125B35E}" type="pres">
      <dgm:prSet presAssocID="{701D68F5-42F8-47BC-8FED-84C50F595DF0}" presName="compNode" presStyleCnt="0"/>
      <dgm:spPr/>
    </dgm:pt>
    <dgm:pt modelId="{A39E2924-EA9B-47F3-B732-8814DF65E2EC}" type="pres">
      <dgm:prSet presAssocID="{701D68F5-42F8-47BC-8FED-84C50F595DF0}" presName="iconBgRect" presStyleLbl="bgShp" presStyleIdx="0" presStyleCnt="3"/>
      <dgm:spPr/>
    </dgm:pt>
    <dgm:pt modelId="{55BDA980-9151-47FF-AF00-AFF61BF7329A}" type="pres">
      <dgm:prSet presAssocID="{701D68F5-42F8-47BC-8FED-84C50F595DF0}" presName="iconRect" presStyleLbl="node1" presStyleIdx="0" presStyleCnt="3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6813E287-6A9E-4A4E-8848-6B5E098C015B}" type="pres">
      <dgm:prSet presAssocID="{701D68F5-42F8-47BC-8FED-84C50F595DF0}" presName="spaceRect" presStyleCnt="0"/>
      <dgm:spPr/>
    </dgm:pt>
    <dgm:pt modelId="{29C7C433-EF2A-4A44-BC53-B7211D27668D}" type="pres">
      <dgm:prSet presAssocID="{701D68F5-42F8-47BC-8FED-84C50F595DF0}" presName="textRect" presStyleLbl="revTx" presStyleIdx="0" presStyleCnt="3">
        <dgm:presLayoutVars>
          <dgm:chMax val="1"/>
          <dgm:chPref val="1"/>
        </dgm:presLayoutVars>
      </dgm:prSet>
      <dgm:spPr/>
    </dgm:pt>
    <dgm:pt modelId="{68220B65-DC55-4454-B24D-11B29BFBB9D4}" type="pres">
      <dgm:prSet presAssocID="{0C95B389-AC0C-4055-9AA3-38815EFC8B0A}" presName="sibTrans" presStyleCnt="0"/>
      <dgm:spPr/>
    </dgm:pt>
    <dgm:pt modelId="{BE6E5E78-2FF3-4F40-80FF-8626E060970A}" type="pres">
      <dgm:prSet presAssocID="{91A66877-AC1C-46D9-BF2C-6024B638DEA9}" presName="compNode" presStyleCnt="0"/>
      <dgm:spPr/>
    </dgm:pt>
    <dgm:pt modelId="{AE6D994C-35CC-4E2D-93F7-0749D531DB38}" type="pres">
      <dgm:prSet presAssocID="{91A66877-AC1C-46D9-BF2C-6024B638DEA9}" presName="iconBgRect" presStyleLbl="bgShp" presStyleIdx="1" presStyleCnt="3"/>
      <dgm:spPr/>
    </dgm:pt>
    <dgm:pt modelId="{25E3B37B-74D0-4A88-B4DE-941AD611607D}" type="pres">
      <dgm:prSet presAssocID="{91A66877-AC1C-46D9-BF2C-6024B638DEA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tellite"/>
        </a:ext>
      </dgm:extLst>
    </dgm:pt>
    <dgm:pt modelId="{D43D9762-97CA-499D-8A22-68E4735A6BBF}" type="pres">
      <dgm:prSet presAssocID="{91A66877-AC1C-46D9-BF2C-6024B638DEA9}" presName="spaceRect" presStyleCnt="0"/>
      <dgm:spPr/>
    </dgm:pt>
    <dgm:pt modelId="{B87C32D5-7B07-49E2-84BD-BC5A516ABFE6}" type="pres">
      <dgm:prSet presAssocID="{91A66877-AC1C-46D9-BF2C-6024B638DEA9}" presName="textRect" presStyleLbl="revTx" presStyleIdx="1" presStyleCnt="3">
        <dgm:presLayoutVars>
          <dgm:chMax val="1"/>
          <dgm:chPref val="1"/>
        </dgm:presLayoutVars>
      </dgm:prSet>
      <dgm:spPr/>
    </dgm:pt>
    <dgm:pt modelId="{3415AE4C-1FA3-4F9C-B78C-46AB8BC3FA98}" type="pres">
      <dgm:prSet presAssocID="{BFCE4A28-C381-46FF-935A-B11534EF7D87}" presName="sibTrans" presStyleCnt="0"/>
      <dgm:spPr/>
    </dgm:pt>
    <dgm:pt modelId="{8E9FCEE9-BA58-4686-AD8D-3C43F61E54DA}" type="pres">
      <dgm:prSet presAssocID="{76CC3289-2662-43F0-A3C6-BA04A135F08C}" presName="compNode" presStyleCnt="0"/>
      <dgm:spPr/>
    </dgm:pt>
    <dgm:pt modelId="{8B8DA957-4F6D-47EE-BF0F-6ACDA82AAC07}" type="pres">
      <dgm:prSet presAssocID="{76CC3289-2662-43F0-A3C6-BA04A135F08C}" presName="iconBgRect" presStyleLbl="bgShp" presStyleIdx="2" presStyleCnt="3"/>
      <dgm:spPr/>
    </dgm:pt>
    <dgm:pt modelId="{FC76B9EB-DCB2-48BE-8038-BB271187C51D}" type="pres">
      <dgm:prSet presAssocID="{76CC3289-2662-43F0-A3C6-BA04A135F08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15732EE0-EF0B-40DC-8D5B-13AD1FDF7CF0}" type="pres">
      <dgm:prSet presAssocID="{76CC3289-2662-43F0-A3C6-BA04A135F08C}" presName="spaceRect" presStyleCnt="0"/>
      <dgm:spPr/>
    </dgm:pt>
    <dgm:pt modelId="{E92865A0-8142-4764-BBFC-1FA0DCA8D9E0}" type="pres">
      <dgm:prSet presAssocID="{76CC3289-2662-43F0-A3C6-BA04A135F08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4BA385D-31ED-40EF-A5D6-98DFBA64E71A}" srcId="{7D9C16A6-8C48-4165-8DAF-8C957C12A8FA}" destId="{701D68F5-42F8-47BC-8FED-84C50F595DF0}" srcOrd="0" destOrd="0" parTransId="{9617668C-C38C-4017-8DDF-37855B15D110}" sibTransId="{0C95B389-AC0C-4055-9AA3-38815EFC8B0A}"/>
    <dgm:cxn modelId="{0400886E-8A1A-44C2-95A7-DB0EF4911494}" srcId="{7D9C16A6-8C48-4165-8DAF-8C957C12A8FA}" destId="{76CC3289-2662-43F0-A3C6-BA04A135F08C}" srcOrd="2" destOrd="0" parTransId="{D46DB4DA-1442-4ECE-89FE-BBB1E3489E3D}" sibTransId="{FA28C9D6-476E-43CD-BA23-D6D990FD78D0}"/>
    <dgm:cxn modelId="{7F0DAB6F-9257-4F2D-B31A-3418F73F6952}" srcId="{7D9C16A6-8C48-4165-8DAF-8C957C12A8FA}" destId="{91A66877-AC1C-46D9-BF2C-6024B638DEA9}" srcOrd="1" destOrd="0" parTransId="{913FED05-DF41-48A7-B1F8-81937A468EF9}" sibTransId="{BFCE4A28-C381-46FF-935A-B11534EF7D87}"/>
    <dgm:cxn modelId="{1DCAC474-202E-48E4-8885-832453650F99}" type="presOf" srcId="{7D9C16A6-8C48-4165-8DAF-8C957C12A8FA}" destId="{25C14C25-2A98-4731-B0BF-677AD8191C30}" srcOrd="0" destOrd="0" presId="urn:microsoft.com/office/officeart/2018/5/layout/IconCircleLabelList"/>
    <dgm:cxn modelId="{77F3068B-47FB-4C44-B12F-5B52EA8C8D6F}" type="presOf" srcId="{91A66877-AC1C-46D9-BF2C-6024B638DEA9}" destId="{B87C32D5-7B07-49E2-84BD-BC5A516ABFE6}" srcOrd="0" destOrd="0" presId="urn:microsoft.com/office/officeart/2018/5/layout/IconCircleLabelList"/>
    <dgm:cxn modelId="{1E51D096-D749-4658-8D93-02A059315D09}" type="presOf" srcId="{76CC3289-2662-43F0-A3C6-BA04A135F08C}" destId="{E92865A0-8142-4764-BBFC-1FA0DCA8D9E0}" srcOrd="0" destOrd="0" presId="urn:microsoft.com/office/officeart/2018/5/layout/IconCircleLabelList"/>
    <dgm:cxn modelId="{F44D1E9F-9059-456A-ACD4-C954F5166A16}" type="presOf" srcId="{701D68F5-42F8-47BC-8FED-84C50F595DF0}" destId="{29C7C433-EF2A-4A44-BC53-B7211D27668D}" srcOrd="0" destOrd="0" presId="urn:microsoft.com/office/officeart/2018/5/layout/IconCircleLabelList"/>
    <dgm:cxn modelId="{9B7CB0EB-7F3C-4D17-B355-4090FA01A301}" type="presParOf" srcId="{25C14C25-2A98-4731-B0BF-677AD8191C30}" destId="{76750689-6C12-4D36-8474-BFC5C125B35E}" srcOrd="0" destOrd="0" presId="urn:microsoft.com/office/officeart/2018/5/layout/IconCircleLabelList"/>
    <dgm:cxn modelId="{F736A8DC-8C73-40B1-B9D8-E2ED1B623EC4}" type="presParOf" srcId="{76750689-6C12-4D36-8474-BFC5C125B35E}" destId="{A39E2924-EA9B-47F3-B732-8814DF65E2EC}" srcOrd="0" destOrd="0" presId="urn:microsoft.com/office/officeart/2018/5/layout/IconCircleLabelList"/>
    <dgm:cxn modelId="{E811E0A3-64EB-4B73-B7C1-483CEFD7A521}" type="presParOf" srcId="{76750689-6C12-4D36-8474-BFC5C125B35E}" destId="{55BDA980-9151-47FF-AF00-AFF61BF7329A}" srcOrd="1" destOrd="0" presId="urn:microsoft.com/office/officeart/2018/5/layout/IconCircleLabelList"/>
    <dgm:cxn modelId="{5F50529C-66A6-45D3-914E-3EAF0020FAA5}" type="presParOf" srcId="{76750689-6C12-4D36-8474-BFC5C125B35E}" destId="{6813E287-6A9E-4A4E-8848-6B5E098C015B}" srcOrd="2" destOrd="0" presId="urn:microsoft.com/office/officeart/2018/5/layout/IconCircleLabelList"/>
    <dgm:cxn modelId="{4A2F5C1F-0EEC-4343-A69A-A075A9327DCB}" type="presParOf" srcId="{76750689-6C12-4D36-8474-BFC5C125B35E}" destId="{29C7C433-EF2A-4A44-BC53-B7211D27668D}" srcOrd="3" destOrd="0" presId="urn:microsoft.com/office/officeart/2018/5/layout/IconCircleLabelList"/>
    <dgm:cxn modelId="{11337B15-941E-431B-B38C-2502F8F375A2}" type="presParOf" srcId="{25C14C25-2A98-4731-B0BF-677AD8191C30}" destId="{68220B65-DC55-4454-B24D-11B29BFBB9D4}" srcOrd="1" destOrd="0" presId="urn:microsoft.com/office/officeart/2018/5/layout/IconCircleLabelList"/>
    <dgm:cxn modelId="{43151CC7-C0C3-4F15-997C-17B72C908907}" type="presParOf" srcId="{25C14C25-2A98-4731-B0BF-677AD8191C30}" destId="{BE6E5E78-2FF3-4F40-80FF-8626E060970A}" srcOrd="2" destOrd="0" presId="urn:microsoft.com/office/officeart/2018/5/layout/IconCircleLabelList"/>
    <dgm:cxn modelId="{B36D4B0A-AEE7-4B3F-898A-E200577B6D6B}" type="presParOf" srcId="{BE6E5E78-2FF3-4F40-80FF-8626E060970A}" destId="{AE6D994C-35CC-4E2D-93F7-0749D531DB38}" srcOrd="0" destOrd="0" presId="urn:microsoft.com/office/officeart/2018/5/layout/IconCircleLabelList"/>
    <dgm:cxn modelId="{BE0DFE24-FE93-4079-A9EE-3648D3E1E170}" type="presParOf" srcId="{BE6E5E78-2FF3-4F40-80FF-8626E060970A}" destId="{25E3B37B-74D0-4A88-B4DE-941AD611607D}" srcOrd="1" destOrd="0" presId="urn:microsoft.com/office/officeart/2018/5/layout/IconCircleLabelList"/>
    <dgm:cxn modelId="{F288AFD5-F3CA-46B3-8339-C045C21E9F21}" type="presParOf" srcId="{BE6E5E78-2FF3-4F40-80FF-8626E060970A}" destId="{D43D9762-97CA-499D-8A22-68E4735A6BBF}" srcOrd="2" destOrd="0" presId="urn:microsoft.com/office/officeart/2018/5/layout/IconCircleLabelList"/>
    <dgm:cxn modelId="{18CCBC88-DFE4-411F-876C-0313FF708975}" type="presParOf" srcId="{BE6E5E78-2FF3-4F40-80FF-8626E060970A}" destId="{B87C32D5-7B07-49E2-84BD-BC5A516ABFE6}" srcOrd="3" destOrd="0" presId="urn:microsoft.com/office/officeart/2018/5/layout/IconCircleLabelList"/>
    <dgm:cxn modelId="{D7DFC969-567D-453B-91CA-5B56EC4DF6CE}" type="presParOf" srcId="{25C14C25-2A98-4731-B0BF-677AD8191C30}" destId="{3415AE4C-1FA3-4F9C-B78C-46AB8BC3FA98}" srcOrd="3" destOrd="0" presId="urn:microsoft.com/office/officeart/2018/5/layout/IconCircleLabelList"/>
    <dgm:cxn modelId="{FE865E36-A6AA-4CC5-B6F1-E7C4076F9DA4}" type="presParOf" srcId="{25C14C25-2A98-4731-B0BF-677AD8191C30}" destId="{8E9FCEE9-BA58-4686-AD8D-3C43F61E54DA}" srcOrd="4" destOrd="0" presId="urn:microsoft.com/office/officeart/2018/5/layout/IconCircleLabelList"/>
    <dgm:cxn modelId="{7449518C-03B5-4688-9C60-A09CD7989430}" type="presParOf" srcId="{8E9FCEE9-BA58-4686-AD8D-3C43F61E54DA}" destId="{8B8DA957-4F6D-47EE-BF0F-6ACDA82AAC07}" srcOrd="0" destOrd="0" presId="urn:microsoft.com/office/officeart/2018/5/layout/IconCircleLabelList"/>
    <dgm:cxn modelId="{A05A366F-56A5-494C-9AD7-7CA866ACD136}" type="presParOf" srcId="{8E9FCEE9-BA58-4686-AD8D-3C43F61E54DA}" destId="{FC76B9EB-DCB2-48BE-8038-BB271187C51D}" srcOrd="1" destOrd="0" presId="urn:microsoft.com/office/officeart/2018/5/layout/IconCircleLabelList"/>
    <dgm:cxn modelId="{9029A874-C025-4ECE-A8D4-43E10C4561BD}" type="presParOf" srcId="{8E9FCEE9-BA58-4686-AD8D-3C43F61E54DA}" destId="{15732EE0-EF0B-40DC-8D5B-13AD1FDF7CF0}" srcOrd="2" destOrd="0" presId="urn:microsoft.com/office/officeart/2018/5/layout/IconCircleLabelList"/>
    <dgm:cxn modelId="{F90C855F-3BD4-487B-AD80-67CD5D06AC1A}" type="presParOf" srcId="{8E9FCEE9-BA58-4686-AD8D-3C43F61E54DA}" destId="{E92865A0-8142-4764-BBFC-1FA0DCA8D9E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E5AA53B-3EEE-4DE4-BB81-9044890C2946}" type="doc">
      <dgm:prSet loTypeId="urn:microsoft.com/office/officeart/2008/layout/VerticalCurvedLis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6750AC01-D39D-4F3A-9DC8-2A211EE986A2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Variety of factors</a:t>
          </a:r>
        </a:p>
      </dgm:t>
    </dgm:pt>
    <dgm:pt modelId="{720680DC-AAA4-4434-A582-60EBCC5BA355}" type="parTrans" cxnId="{0B5DAE5F-BCDC-4BF7-A6E7-CF856886A64D}">
      <dgm:prSet/>
      <dgm:spPr/>
      <dgm:t>
        <a:bodyPr/>
        <a:lstStyle/>
        <a:p>
          <a:endParaRPr lang="en-US"/>
        </a:p>
      </dgm:t>
    </dgm:pt>
    <dgm:pt modelId="{CA077D98-8478-47EA-B6A9-99ACE60C64D4}" type="sibTrans" cxnId="{0B5DAE5F-BCDC-4BF7-A6E7-CF856886A64D}">
      <dgm:prSet/>
      <dgm:spPr/>
      <dgm:t>
        <a:bodyPr/>
        <a:lstStyle/>
        <a:p>
          <a:endParaRPr lang="en-US"/>
        </a:p>
      </dgm:t>
    </dgm:pt>
    <dgm:pt modelId="{0BEF68B8-1228-47BB-83B5-7B9CD1E3F84E}">
      <dgm:prSet phldrT="[Text]"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Results depend on individual</a:t>
          </a:r>
        </a:p>
      </dgm:t>
    </dgm:pt>
    <dgm:pt modelId="{ED3A4BC2-B75A-4952-A38B-A42B5995DF05}" type="parTrans" cxnId="{EDEF4F82-1237-4639-A0F7-385C1897CE66}">
      <dgm:prSet/>
      <dgm:spPr/>
      <dgm:t>
        <a:bodyPr/>
        <a:lstStyle/>
        <a:p>
          <a:endParaRPr lang="en-US"/>
        </a:p>
      </dgm:t>
    </dgm:pt>
    <dgm:pt modelId="{FD949706-EDCC-4ADC-8EDF-8EDA49C92325}" type="sibTrans" cxnId="{EDEF4F82-1237-4639-A0F7-385C1897CE66}">
      <dgm:prSet/>
      <dgm:spPr/>
      <dgm:t>
        <a:bodyPr/>
        <a:lstStyle/>
        <a:p>
          <a:endParaRPr lang="en-US"/>
        </a:p>
      </dgm:t>
    </dgm:pt>
    <dgm:pt modelId="{89E6C197-9EB8-4941-8DB8-F71D167B34C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ML-Model for more insights</a:t>
          </a:r>
        </a:p>
      </dgm:t>
    </dgm:pt>
    <dgm:pt modelId="{CE43447A-85F1-4A49-BCB7-854354AB2C4D}" type="parTrans" cxnId="{F2E0973A-B231-4923-A6FB-BEA898DEEB7C}">
      <dgm:prSet/>
      <dgm:spPr/>
      <dgm:t>
        <a:bodyPr/>
        <a:lstStyle/>
        <a:p>
          <a:endParaRPr lang="en-US"/>
        </a:p>
      </dgm:t>
    </dgm:pt>
    <dgm:pt modelId="{49D6F16A-5D80-4249-B4DA-CEC99F3F3605}" type="sibTrans" cxnId="{F2E0973A-B231-4923-A6FB-BEA898DEEB7C}">
      <dgm:prSet/>
      <dgm:spPr/>
      <dgm:t>
        <a:bodyPr/>
        <a:lstStyle/>
        <a:p>
          <a:endParaRPr lang="en-US"/>
        </a:p>
      </dgm:t>
    </dgm:pt>
    <dgm:pt modelId="{57806726-6E60-4ACC-9C1C-7DF9CC365A10}" type="pres">
      <dgm:prSet presAssocID="{7E5AA53B-3EEE-4DE4-BB81-9044890C2946}" presName="Name0" presStyleCnt="0">
        <dgm:presLayoutVars>
          <dgm:chMax val="7"/>
          <dgm:chPref val="7"/>
          <dgm:dir/>
        </dgm:presLayoutVars>
      </dgm:prSet>
      <dgm:spPr/>
    </dgm:pt>
    <dgm:pt modelId="{90561C55-3C6E-4D53-85E1-2C50BCDDA392}" type="pres">
      <dgm:prSet presAssocID="{7E5AA53B-3EEE-4DE4-BB81-9044890C2946}" presName="Name1" presStyleCnt="0"/>
      <dgm:spPr/>
    </dgm:pt>
    <dgm:pt modelId="{B6CD42EC-5AD4-4004-AE5B-47EDA668DAA8}" type="pres">
      <dgm:prSet presAssocID="{7E5AA53B-3EEE-4DE4-BB81-9044890C2946}" presName="cycle" presStyleCnt="0"/>
      <dgm:spPr/>
    </dgm:pt>
    <dgm:pt modelId="{963B8EE3-40CC-4A0A-B420-D0BF920973CE}" type="pres">
      <dgm:prSet presAssocID="{7E5AA53B-3EEE-4DE4-BB81-9044890C2946}" presName="srcNode" presStyleLbl="node1" presStyleIdx="0" presStyleCnt="3"/>
      <dgm:spPr/>
    </dgm:pt>
    <dgm:pt modelId="{D79B43FC-100B-4A0D-A4D5-0D2D04B99064}" type="pres">
      <dgm:prSet presAssocID="{7E5AA53B-3EEE-4DE4-BB81-9044890C2946}" presName="conn" presStyleLbl="parChTrans1D2" presStyleIdx="0" presStyleCnt="1"/>
      <dgm:spPr/>
    </dgm:pt>
    <dgm:pt modelId="{3CAD8DA1-8D53-445C-ACE8-D8449E4F0F55}" type="pres">
      <dgm:prSet presAssocID="{7E5AA53B-3EEE-4DE4-BB81-9044890C2946}" presName="extraNode" presStyleLbl="node1" presStyleIdx="0" presStyleCnt="3"/>
      <dgm:spPr/>
    </dgm:pt>
    <dgm:pt modelId="{429CABD1-4116-474B-81BF-735E2CA9DD00}" type="pres">
      <dgm:prSet presAssocID="{7E5AA53B-3EEE-4DE4-BB81-9044890C2946}" presName="dstNode" presStyleLbl="node1" presStyleIdx="0" presStyleCnt="3"/>
      <dgm:spPr/>
    </dgm:pt>
    <dgm:pt modelId="{58319267-C71E-43C9-94E1-827D0616C7A7}" type="pres">
      <dgm:prSet presAssocID="{6750AC01-D39D-4F3A-9DC8-2A211EE986A2}" presName="text_1" presStyleLbl="node1" presStyleIdx="0" presStyleCnt="3">
        <dgm:presLayoutVars>
          <dgm:bulletEnabled val="1"/>
        </dgm:presLayoutVars>
      </dgm:prSet>
      <dgm:spPr/>
    </dgm:pt>
    <dgm:pt modelId="{79F9B8A9-2412-4B74-84A9-69422DB81CDC}" type="pres">
      <dgm:prSet presAssocID="{6750AC01-D39D-4F3A-9DC8-2A211EE986A2}" presName="accent_1" presStyleCnt="0"/>
      <dgm:spPr/>
    </dgm:pt>
    <dgm:pt modelId="{07CB3071-D555-47DA-A36A-69EB91531FD8}" type="pres">
      <dgm:prSet presAssocID="{6750AC01-D39D-4F3A-9DC8-2A211EE986A2}" presName="accentRepeatNode" presStyleLbl="solidFgAcc1" presStyleIdx="0" presStyleCnt="3"/>
      <dgm:spPr/>
    </dgm:pt>
    <dgm:pt modelId="{95DE6538-27BD-44AF-A1A8-CA8F6B10FDD2}" type="pres">
      <dgm:prSet presAssocID="{0BEF68B8-1228-47BB-83B5-7B9CD1E3F84E}" presName="text_2" presStyleLbl="node1" presStyleIdx="1" presStyleCnt="3">
        <dgm:presLayoutVars>
          <dgm:bulletEnabled val="1"/>
        </dgm:presLayoutVars>
      </dgm:prSet>
      <dgm:spPr/>
    </dgm:pt>
    <dgm:pt modelId="{312BDEE8-85BD-4F02-B35B-2CC8E701C98B}" type="pres">
      <dgm:prSet presAssocID="{0BEF68B8-1228-47BB-83B5-7B9CD1E3F84E}" presName="accent_2" presStyleCnt="0"/>
      <dgm:spPr/>
    </dgm:pt>
    <dgm:pt modelId="{3F8116AC-FAC3-4E95-9865-93CCFEB191B9}" type="pres">
      <dgm:prSet presAssocID="{0BEF68B8-1228-47BB-83B5-7B9CD1E3F84E}" presName="accentRepeatNode" presStyleLbl="solidFgAcc1" presStyleIdx="1" presStyleCnt="3"/>
      <dgm:spPr/>
    </dgm:pt>
    <dgm:pt modelId="{38E64044-B3A0-41CD-A0B2-C2F6D5D25E8F}" type="pres">
      <dgm:prSet presAssocID="{89E6C197-9EB8-4941-8DB8-F71D167B34C6}" presName="text_3" presStyleLbl="node1" presStyleIdx="2" presStyleCnt="3">
        <dgm:presLayoutVars>
          <dgm:bulletEnabled val="1"/>
        </dgm:presLayoutVars>
      </dgm:prSet>
      <dgm:spPr/>
    </dgm:pt>
    <dgm:pt modelId="{CE393DA5-CFE8-4011-875D-0210F3FF1985}" type="pres">
      <dgm:prSet presAssocID="{89E6C197-9EB8-4941-8DB8-F71D167B34C6}" presName="accent_3" presStyleCnt="0"/>
      <dgm:spPr/>
    </dgm:pt>
    <dgm:pt modelId="{8C04A80A-D6E8-410D-B737-43CCF5D2D62C}" type="pres">
      <dgm:prSet presAssocID="{89E6C197-9EB8-4941-8DB8-F71D167B34C6}" presName="accentRepeatNode" presStyleLbl="solidFgAcc1" presStyleIdx="2" presStyleCnt="3"/>
      <dgm:spPr/>
    </dgm:pt>
  </dgm:ptLst>
  <dgm:cxnLst>
    <dgm:cxn modelId="{A11E3B12-1828-45A7-86C3-BB85832DF84D}" type="presOf" srcId="{CA077D98-8478-47EA-B6A9-99ACE60C64D4}" destId="{D79B43FC-100B-4A0D-A4D5-0D2D04B99064}" srcOrd="0" destOrd="0" presId="urn:microsoft.com/office/officeart/2008/layout/VerticalCurvedList"/>
    <dgm:cxn modelId="{86EE2A1B-3061-45AC-8B2B-3720C6B07A97}" type="presOf" srcId="{89E6C197-9EB8-4941-8DB8-F71D167B34C6}" destId="{38E64044-B3A0-41CD-A0B2-C2F6D5D25E8F}" srcOrd="0" destOrd="0" presId="urn:microsoft.com/office/officeart/2008/layout/VerticalCurvedList"/>
    <dgm:cxn modelId="{F2E0973A-B231-4923-A6FB-BEA898DEEB7C}" srcId="{7E5AA53B-3EEE-4DE4-BB81-9044890C2946}" destId="{89E6C197-9EB8-4941-8DB8-F71D167B34C6}" srcOrd="2" destOrd="0" parTransId="{CE43447A-85F1-4A49-BCB7-854354AB2C4D}" sibTransId="{49D6F16A-5D80-4249-B4DA-CEC99F3F3605}"/>
    <dgm:cxn modelId="{0B5DAE5F-BCDC-4BF7-A6E7-CF856886A64D}" srcId="{7E5AA53B-3EEE-4DE4-BB81-9044890C2946}" destId="{6750AC01-D39D-4F3A-9DC8-2A211EE986A2}" srcOrd="0" destOrd="0" parTransId="{720680DC-AAA4-4434-A582-60EBCC5BA355}" sibTransId="{CA077D98-8478-47EA-B6A9-99ACE60C64D4}"/>
    <dgm:cxn modelId="{29DA474E-5DFA-4C66-882F-319C49ABBB19}" type="presOf" srcId="{6750AC01-D39D-4F3A-9DC8-2A211EE986A2}" destId="{58319267-C71E-43C9-94E1-827D0616C7A7}" srcOrd="0" destOrd="0" presId="urn:microsoft.com/office/officeart/2008/layout/VerticalCurvedList"/>
    <dgm:cxn modelId="{EDEF4F82-1237-4639-A0F7-385C1897CE66}" srcId="{7E5AA53B-3EEE-4DE4-BB81-9044890C2946}" destId="{0BEF68B8-1228-47BB-83B5-7B9CD1E3F84E}" srcOrd="1" destOrd="0" parTransId="{ED3A4BC2-B75A-4952-A38B-A42B5995DF05}" sibTransId="{FD949706-EDCC-4ADC-8EDF-8EDA49C92325}"/>
    <dgm:cxn modelId="{4F65CC8F-B5A8-40BE-A32B-05862B543D6A}" type="presOf" srcId="{7E5AA53B-3EEE-4DE4-BB81-9044890C2946}" destId="{57806726-6E60-4ACC-9C1C-7DF9CC365A10}" srcOrd="0" destOrd="0" presId="urn:microsoft.com/office/officeart/2008/layout/VerticalCurvedList"/>
    <dgm:cxn modelId="{4A378892-5CCC-4F0D-8A38-4BEAECF30F24}" type="presOf" srcId="{0BEF68B8-1228-47BB-83B5-7B9CD1E3F84E}" destId="{95DE6538-27BD-44AF-A1A8-CA8F6B10FDD2}" srcOrd="0" destOrd="0" presId="urn:microsoft.com/office/officeart/2008/layout/VerticalCurvedList"/>
    <dgm:cxn modelId="{4E25B52E-70EF-4A0F-B410-0B49263AF380}" type="presParOf" srcId="{57806726-6E60-4ACC-9C1C-7DF9CC365A10}" destId="{90561C55-3C6E-4D53-85E1-2C50BCDDA392}" srcOrd="0" destOrd="0" presId="urn:microsoft.com/office/officeart/2008/layout/VerticalCurvedList"/>
    <dgm:cxn modelId="{2B3DD9E4-EC9C-4B92-B380-F89BF82E7CF3}" type="presParOf" srcId="{90561C55-3C6E-4D53-85E1-2C50BCDDA392}" destId="{B6CD42EC-5AD4-4004-AE5B-47EDA668DAA8}" srcOrd="0" destOrd="0" presId="urn:microsoft.com/office/officeart/2008/layout/VerticalCurvedList"/>
    <dgm:cxn modelId="{EA357085-80A4-4D1D-9BD2-56B1E9A721FB}" type="presParOf" srcId="{B6CD42EC-5AD4-4004-AE5B-47EDA668DAA8}" destId="{963B8EE3-40CC-4A0A-B420-D0BF920973CE}" srcOrd="0" destOrd="0" presId="urn:microsoft.com/office/officeart/2008/layout/VerticalCurvedList"/>
    <dgm:cxn modelId="{F175C6D0-411C-40FD-A19B-860D49F42061}" type="presParOf" srcId="{B6CD42EC-5AD4-4004-AE5B-47EDA668DAA8}" destId="{D79B43FC-100B-4A0D-A4D5-0D2D04B99064}" srcOrd="1" destOrd="0" presId="urn:microsoft.com/office/officeart/2008/layout/VerticalCurvedList"/>
    <dgm:cxn modelId="{794BB944-68C0-47A5-9792-652802EB36AC}" type="presParOf" srcId="{B6CD42EC-5AD4-4004-AE5B-47EDA668DAA8}" destId="{3CAD8DA1-8D53-445C-ACE8-D8449E4F0F55}" srcOrd="2" destOrd="0" presId="urn:microsoft.com/office/officeart/2008/layout/VerticalCurvedList"/>
    <dgm:cxn modelId="{B8CC75C4-3D1A-49E7-80D2-915668C1368C}" type="presParOf" srcId="{B6CD42EC-5AD4-4004-AE5B-47EDA668DAA8}" destId="{429CABD1-4116-474B-81BF-735E2CA9DD00}" srcOrd="3" destOrd="0" presId="urn:microsoft.com/office/officeart/2008/layout/VerticalCurvedList"/>
    <dgm:cxn modelId="{28110BB8-F33F-498C-9A75-98364B05EFA5}" type="presParOf" srcId="{90561C55-3C6E-4D53-85E1-2C50BCDDA392}" destId="{58319267-C71E-43C9-94E1-827D0616C7A7}" srcOrd="1" destOrd="0" presId="urn:microsoft.com/office/officeart/2008/layout/VerticalCurvedList"/>
    <dgm:cxn modelId="{3866F6C9-5521-48F2-B6C3-40C9896E1605}" type="presParOf" srcId="{90561C55-3C6E-4D53-85E1-2C50BCDDA392}" destId="{79F9B8A9-2412-4B74-84A9-69422DB81CDC}" srcOrd="2" destOrd="0" presId="urn:microsoft.com/office/officeart/2008/layout/VerticalCurvedList"/>
    <dgm:cxn modelId="{D2205A4F-BB7A-4399-BC2F-78E18EC6EAFE}" type="presParOf" srcId="{79F9B8A9-2412-4B74-84A9-69422DB81CDC}" destId="{07CB3071-D555-47DA-A36A-69EB91531FD8}" srcOrd="0" destOrd="0" presId="urn:microsoft.com/office/officeart/2008/layout/VerticalCurvedList"/>
    <dgm:cxn modelId="{602753E6-8A03-492B-861A-6B9532B5AA28}" type="presParOf" srcId="{90561C55-3C6E-4D53-85E1-2C50BCDDA392}" destId="{95DE6538-27BD-44AF-A1A8-CA8F6B10FDD2}" srcOrd="3" destOrd="0" presId="urn:microsoft.com/office/officeart/2008/layout/VerticalCurvedList"/>
    <dgm:cxn modelId="{AEC540A3-E86A-4075-8BE4-263F4AFF4EA1}" type="presParOf" srcId="{90561C55-3C6E-4D53-85E1-2C50BCDDA392}" destId="{312BDEE8-85BD-4F02-B35B-2CC8E701C98B}" srcOrd="4" destOrd="0" presId="urn:microsoft.com/office/officeart/2008/layout/VerticalCurvedList"/>
    <dgm:cxn modelId="{CD5D1014-B7CB-4B47-9A02-5FBF90928A73}" type="presParOf" srcId="{312BDEE8-85BD-4F02-B35B-2CC8E701C98B}" destId="{3F8116AC-FAC3-4E95-9865-93CCFEB191B9}" srcOrd="0" destOrd="0" presId="urn:microsoft.com/office/officeart/2008/layout/VerticalCurvedList"/>
    <dgm:cxn modelId="{8A56D554-15FD-4CB3-AD8B-213E45CFBCFF}" type="presParOf" srcId="{90561C55-3C6E-4D53-85E1-2C50BCDDA392}" destId="{38E64044-B3A0-41CD-A0B2-C2F6D5D25E8F}" srcOrd="5" destOrd="0" presId="urn:microsoft.com/office/officeart/2008/layout/VerticalCurvedList"/>
    <dgm:cxn modelId="{3543F5B6-0965-433B-96DE-8C45EE9023A4}" type="presParOf" srcId="{90561C55-3C6E-4D53-85E1-2C50BCDDA392}" destId="{CE393DA5-CFE8-4011-875D-0210F3FF1985}" srcOrd="6" destOrd="0" presId="urn:microsoft.com/office/officeart/2008/layout/VerticalCurvedList"/>
    <dgm:cxn modelId="{BC6D96A7-969B-4A35-AB9B-225904A5548C}" type="presParOf" srcId="{CE393DA5-CFE8-4011-875D-0210F3FF1985}" destId="{8C04A80A-D6E8-410D-B737-43CCF5D2D62C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39E2924-EA9B-47F3-B732-8814DF65E2EC}">
      <dsp:nvSpPr>
        <dsp:cNvPr id="0" name=""/>
        <dsp:cNvSpPr/>
      </dsp:nvSpPr>
      <dsp:spPr>
        <a:xfrm>
          <a:off x="686474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BDA980-9151-47FF-AF00-AFF61BF7329A}">
      <dsp:nvSpPr>
        <dsp:cNvPr id="0" name=""/>
        <dsp:cNvSpPr/>
      </dsp:nvSpPr>
      <dsp:spPr>
        <a:xfrm>
          <a:off x="1110599" y="598243"/>
          <a:ext cx="1141875" cy="1141875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C7C433-EF2A-4A44-BC53-B7211D27668D}">
      <dsp:nvSpPr>
        <dsp:cNvPr id="0" name=""/>
        <dsp:cNvSpPr/>
      </dsp:nvSpPr>
      <dsp:spPr>
        <a:xfrm>
          <a:off x="50287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000" kern="1200" dirty="0"/>
            <a:t>Finance </a:t>
          </a:r>
        </a:p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ZA" sz="2000" kern="1200" dirty="0" err="1"/>
            <a:t>GuY</a:t>
          </a:r>
          <a:endParaRPr lang="en-US" sz="2000" kern="1200" dirty="0"/>
        </a:p>
      </dsp:txBody>
      <dsp:txXfrm>
        <a:off x="50287" y="2784119"/>
        <a:ext cx="3262500" cy="720000"/>
      </dsp:txXfrm>
    </dsp:sp>
    <dsp:sp modelId="{AE6D994C-35CC-4E2D-93F7-0749D531DB38}">
      <dsp:nvSpPr>
        <dsp:cNvPr id="0" name=""/>
        <dsp:cNvSpPr/>
      </dsp:nvSpPr>
      <dsp:spPr>
        <a:xfrm>
          <a:off x="4519912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E3B37B-74D0-4A88-B4DE-941AD611607D}">
      <dsp:nvSpPr>
        <dsp:cNvPr id="0" name=""/>
        <dsp:cNvSpPr/>
      </dsp:nvSpPr>
      <dsp:spPr>
        <a:xfrm>
          <a:off x="4944037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7C32D5-7B07-49E2-84BD-BC5A516ABFE6}">
      <dsp:nvSpPr>
        <dsp:cNvPr id="0" name=""/>
        <dsp:cNvSpPr/>
      </dsp:nvSpPr>
      <dsp:spPr>
        <a:xfrm>
          <a:off x="3883725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American Culture</a:t>
          </a:r>
        </a:p>
      </dsp:txBody>
      <dsp:txXfrm>
        <a:off x="3883725" y="2784119"/>
        <a:ext cx="3262500" cy="720000"/>
      </dsp:txXfrm>
    </dsp:sp>
    <dsp:sp modelId="{8B8DA957-4F6D-47EE-BF0F-6ACDA82AAC07}">
      <dsp:nvSpPr>
        <dsp:cNvPr id="0" name=""/>
        <dsp:cNvSpPr/>
      </dsp:nvSpPr>
      <dsp:spPr>
        <a:xfrm>
          <a:off x="8353350" y="174118"/>
          <a:ext cx="1990125" cy="199012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76B9EB-DCB2-48BE-8038-BB271187C51D}">
      <dsp:nvSpPr>
        <dsp:cNvPr id="0" name=""/>
        <dsp:cNvSpPr/>
      </dsp:nvSpPr>
      <dsp:spPr>
        <a:xfrm>
          <a:off x="8777475" y="598243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2865A0-8142-4764-BBFC-1FA0DCA8D9E0}">
      <dsp:nvSpPr>
        <dsp:cNvPr id="0" name=""/>
        <dsp:cNvSpPr/>
      </dsp:nvSpPr>
      <dsp:spPr>
        <a:xfrm>
          <a:off x="7717162" y="2784119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000" kern="1200" dirty="0"/>
            <a:t>BIG City Life</a:t>
          </a:r>
        </a:p>
      </dsp:txBody>
      <dsp:txXfrm>
        <a:off x="7717162" y="2784119"/>
        <a:ext cx="3262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9B43FC-100B-4A0D-A4D5-0D2D04B99064}">
      <dsp:nvSpPr>
        <dsp:cNvPr id="0" name=""/>
        <dsp:cNvSpPr/>
      </dsp:nvSpPr>
      <dsp:spPr>
        <a:xfrm>
          <a:off x="-4028574" y="-618397"/>
          <a:ext cx="4800732" cy="4800732"/>
        </a:xfrm>
        <a:prstGeom prst="blockArc">
          <a:avLst>
            <a:gd name="adj1" fmla="val 18900000"/>
            <a:gd name="adj2" fmla="val 2700000"/>
            <a:gd name="adj3" fmla="val 450"/>
          </a:avLst>
        </a:prstGeom>
        <a:noFill/>
        <a:ln w="12700" cap="rnd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319267-C71E-43C9-94E1-827D0616C7A7}">
      <dsp:nvSpPr>
        <dsp:cNvPr id="0" name=""/>
        <dsp:cNvSpPr/>
      </dsp:nvSpPr>
      <dsp:spPr>
        <a:xfrm>
          <a:off x="496568" y="356393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Variety of factors</a:t>
          </a:r>
        </a:p>
      </dsp:txBody>
      <dsp:txXfrm>
        <a:off x="496568" y="356393"/>
        <a:ext cx="6310391" cy="712787"/>
      </dsp:txXfrm>
    </dsp:sp>
    <dsp:sp modelId="{07CB3071-D555-47DA-A36A-69EB91531FD8}">
      <dsp:nvSpPr>
        <dsp:cNvPr id="0" name=""/>
        <dsp:cNvSpPr/>
      </dsp:nvSpPr>
      <dsp:spPr>
        <a:xfrm>
          <a:off x="51076" y="267295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E6538-27BD-44AF-A1A8-CA8F6B10FDD2}">
      <dsp:nvSpPr>
        <dsp:cNvPr id="0" name=""/>
        <dsp:cNvSpPr/>
      </dsp:nvSpPr>
      <dsp:spPr>
        <a:xfrm>
          <a:off x="755666" y="1425575"/>
          <a:ext cx="6051292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Results depend on individual</a:t>
          </a:r>
        </a:p>
      </dsp:txBody>
      <dsp:txXfrm>
        <a:off x="755666" y="1425575"/>
        <a:ext cx="6051292" cy="712787"/>
      </dsp:txXfrm>
    </dsp:sp>
    <dsp:sp modelId="{3F8116AC-FAC3-4E95-9865-93CCFEB191B9}">
      <dsp:nvSpPr>
        <dsp:cNvPr id="0" name=""/>
        <dsp:cNvSpPr/>
      </dsp:nvSpPr>
      <dsp:spPr>
        <a:xfrm>
          <a:off x="310174" y="1336476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8E64044-B3A0-41CD-A0B2-C2F6D5D25E8F}">
      <dsp:nvSpPr>
        <dsp:cNvPr id="0" name=""/>
        <dsp:cNvSpPr/>
      </dsp:nvSpPr>
      <dsp:spPr>
        <a:xfrm>
          <a:off x="496568" y="2494756"/>
          <a:ext cx="6310391" cy="712787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65775" tIns="88900" rIns="88900" bIns="88900" numCol="1" spcCol="1270" anchor="ctr" anchorCtr="0">
          <a:noAutofit/>
        </a:bodyPr>
        <a:lstStyle/>
        <a:p>
          <a:pPr marL="0" lvl="0" indent="0" algn="l" defTabSz="1555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 dirty="0"/>
            <a:t>ML-Model for more insights</a:t>
          </a:r>
        </a:p>
      </dsp:txBody>
      <dsp:txXfrm>
        <a:off x="496568" y="2494756"/>
        <a:ext cx="6310391" cy="712787"/>
      </dsp:txXfrm>
    </dsp:sp>
    <dsp:sp modelId="{8C04A80A-D6E8-410D-B737-43CCF5D2D62C}">
      <dsp:nvSpPr>
        <dsp:cNvPr id="0" name=""/>
        <dsp:cNvSpPr/>
      </dsp:nvSpPr>
      <dsp:spPr>
        <a:xfrm>
          <a:off x="51076" y="2405658"/>
          <a:ext cx="890984" cy="890984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4646B-21C0-410B-BA17-64C59EB292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89392C-F5C5-4C38-94CE-455C7F402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9A4FD-FAFB-4CDA-9DC5-D20CA18269A9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2F3D2C-86D2-4CEA-B1B8-750885E16DD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6D5F72-69F2-4B4B-A943-B04C4B1E36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BEBA49-8001-49C3-9348-74483362155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9060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91E35E-F34C-4F0E-B8A1-D9F5F49CB3AD}" type="datetimeFigureOut">
              <a:rPr lang="en-US" smtClean="0"/>
              <a:t>8/22/2019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3F15BC-4AA1-41C4-8C26-91A7E3BB93D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4676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00528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1566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3817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086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73549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3F15BC-4AA1-41C4-8C26-91A7E3BB93D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064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3018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011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26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9816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2908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1674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8574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3182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690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32962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803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28555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0.jpeg"/><Relationship Id="rId4" Type="http://schemas.openxmlformats.org/officeDocument/2006/relationships/diagramLayout" Target="../diagrams/layout1.xml"/><Relationship Id="rId9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7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493D4EDA-58E0-40CC-B3CA-14CDEB349D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840F91C-EDD0-4D4E-A4AB-E6C77856C8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AA9EB0BC-A85E-4C26-B355-5DFCEF6CCB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643E56B-BD42-413D-B17D-7958270F5D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6C04F74-9467-4FA5-95DC-8D481A2974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73DE1C3-5C37-42E9-A3F0-256F19383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4A2E7EC3-E07C-46CE-9B25-41865A5068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chemeClr val="accent1">
              <a:alpha val="97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2C5318-1A1E-49D0-B2E2-A4B0FA9E8A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4572000"/>
            <a:ext cx="10993549" cy="895244"/>
          </a:xfrm>
        </p:spPr>
        <p:txBody>
          <a:bodyPr>
            <a:noAutofit/>
          </a:bodyPr>
          <a:lstStyle/>
          <a:p>
            <a:r>
              <a:rPr lang="de-DE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Finding a neighborhood to settle in the Big Apple</a:t>
            </a:r>
            <a:endParaRPr lang="en-US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B6CF59-4E5B-494D-A2F7-97ADD01E64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5467246"/>
            <a:ext cx="10993546" cy="48482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Daniel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WOlK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7700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40558-A365-4CCE-92FA-5A48CD98F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EFF"/>
                </a:solidFill>
              </a:rPr>
              <a:t>Background</a:t>
            </a:r>
          </a:p>
        </p:txBody>
      </p:sp>
      <p:graphicFrame>
        <p:nvGraphicFramePr>
          <p:cNvPr id="4" name="Content Placeholder 3" descr="icon SmartArt graphic">
            <a:extLst>
              <a:ext uri="{FF2B5EF4-FFF2-40B4-BE49-F238E27FC236}">
                <a16:creationId xmlns:a16="http://schemas.microsoft.com/office/drawing/2014/main" id="{81E592E1-99DF-4294-A2E9-EF46299BD3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6103152"/>
              </p:ext>
            </p:extLst>
          </p:nvPr>
        </p:nvGraphicFramePr>
        <p:xfrm>
          <a:off x="581025" y="2181225"/>
          <a:ext cx="11029950" cy="36782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Bildergebnis fÃ¼r wolf of wallstreet">
            <a:extLst>
              <a:ext uri="{FF2B5EF4-FFF2-40B4-BE49-F238E27FC236}">
                <a16:creationId xmlns:a16="http://schemas.microsoft.com/office/drawing/2014/main" id="{C16127E9-9AE7-455C-BDA7-FED1D2495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5" y="2356399"/>
            <a:ext cx="2875002" cy="2145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hat is American Culture?">
            <a:extLst>
              <a:ext uri="{FF2B5EF4-FFF2-40B4-BE49-F238E27FC236}">
                <a16:creationId xmlns:a16="http://schemas.microsoft.com/office/drawing/2014/main" id="{900F64EF-CE9D-48ED-9E7C-10A02768D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201" y="2356399"/>
            <a:ext cx="3467100" cy="23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4353379-8A1E-4F99-AF44-5C2542C7F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2808" y="2181226"/>
            <a:ext cx="2626123" cy="232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34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Data Set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47D9BE16-119C-43B2-9AE6-18C4A150C0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/>
          <a:stretch/>
        </p:blipFill>
        <p:spPr>
          <a:xfrm>
            <a:off x="567290" y="2571845"/>
            <a:ext cx="5422900" cy="284805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383F41-1E1E-4481-9AEB-64C7C9827DE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JSON file containing several areas of interest in New York City</a:t>
            </a:r>
          </a:p>
          <a:p>
            <a:r>
              <a:rPr lang="en-US" dirty="0"/>
              <a:t>Data source: data.gov</a:t>
            </a:r>
          </a:p>
          <a:p>
            <a:r>
              <a:rPr lang="en-US" dirty="0"/>
              <a:t>Clean Format, only latitude and longitude for each neighborhood need to be added </a:t>
            </a:r>
          </a:p>
        </p:txBody>
      </p:sp>
    </p:spTree>
    <p:extLst>
      <p:ext uri="{BB962C8B-B14F-4D97-AF65-F5344CB8AC3E}">
        <p14:creationId xmlns:p14="http://schemas.microsoft.com/office/powerpoint/2010/main" val="497607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633EB-7DCB-4DDC-80AF-C885A3EE1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first Maps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8909082-E74C-4BCA-8DF3-555B507E23E1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040864" y="2227263"/>
            <a:ext cx="4503221" cy="3633787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7A8870F-0F7D-4925-95D8-A0EAC9767B50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560330" y="2227263"/>
            <a:ext cx="4678389" cy="36337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5C03C4-6A4B-4983-9B1A-D4EB506CDB8A}"/>
              </a:ext>
            </a:extLst>
          </p:cNvPr>
          <p:cNvSpPr txBox="1"/>
          <p:nvPr/>
        </p:nvSpPr>
        <p:spPr>
          <a:xfrm>
            <a:off x="1040864" y="6128342"/>
            <a:ext cx="43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Neighborhoods in New York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C30DD3-AB5A-4567-BB42-E47B236F2713}"/>
              </a:ext>
            </a:extLst>
          </p:cNvPr>
          <p:cNvSpPr txBox="1"/>
          <p:nvPr/>
        </p:nvSpPr>
        <p:spPr>
          <a:xfrm>
            <a:off x="6722476" y="6128342"/>
            <a:ext cx="435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Display Neighborhoods in Manhattan</a:t>
            </a:r>
          </a:p>
        </p:txBody>
      </p:sp>
    </p:spTree>
    <p:extLst>
      <p:ext uri="{BB962C8B-B14F-4D97-AF65-F5344CB8AC3E}">
        <p14:creationId xmlns:p14="http://schemas.microsoft.com/office/powerpoint/2010/main" val="3451618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D396E-D178-4837-872D-034367A4D0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A Call to Foursquare API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BC392-7A6D-4CFA-9FA2-D84E09E41C2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-&gt; 3324 venues in total over 40 neighborhoods</a:t>
            </a:r>
          </a:p>
          <a:p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F62175-1E99-4C1E-8D28-C2A0ADBCFFDC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81192" y="2001521"/>
            <a:ext cx="5291288" cy="454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667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5AD5-C5FF-4FCD-B019-E847D852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2C3E0-A163-46FA-B703-0A9FA9272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-&gt; The area with the most gyms is Lincoln square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B0997-2921-4ADF-8515-C99762FCC66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2570" y="2227263"/>
            <a:ext cx="4079810" cy="3633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6281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15AD5-C5FF-4FCD-B019-E847D852B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C2C3E0-A163-46FA-B703-0A9FA92726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 Use K-Means to cluster different neighborhoods based on their most common venues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43B0997-2921-4ADF-8515-C99762FCC663}"/>
              </a:ext>
            </a:extLst>
          </p:cNvPr>
          <p:cNvPicPr>
            <a:picLocks noGrp="1"/>
          </p:cNvPicPr>
          <p:nvPr>
            <p:ph sz="half" idx="1"/>
          </p:nvPr>
        </p:nvPicPr>
        <p:blipFill>
          <a:blip r:embed="rId2"/>
          <a:srcRect/>
          <a:stretch/>
        </p:blipFill>
        <p:spPr>
          <a:xfrm>
            <a:off x="1252570" y="2241701"/>
            <a:ext cx="4079810" cy="3604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5329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AE9D071-98CF-435C-BD2B-976514544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4" descr="Digital Numbers">
            <a:extLst>
              <a:ext uri="{FF2B5EF4-FFF2-40B4-BE49-F238E27FC236}">
                <a16:creationId xmlns:a16="http://schemas.microsoft.com/office/drawing/2014/main" id="{EA70616B-E344-4856-8DF9-707C2623661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0681" r="9091" b="1271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619FC33-16ED-4246-9596-BEFEB55E4C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8067" y="457200"/>
            <a:ext cx="7507083" cy="5935132"/>
            <a:chOff x="438067" y="457200"/>
            <a:chExt cx="7507083" cy="593513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EEA80E1-F99F-4009-837F-2F72F8A5D5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7" y="618067"/>
              <a:ext cx="7503665" cy="5774265"/>
            </a:xfrm>
            <a:prstGeom prst="rect">
              <a:avLst/>
            </a:prstGeom>
            <a:solidFill>
              <a:schemeClr val="accent1">
                <a:alpha val="97000"/>
              </a:schemeClr>
            </a:solidFill>
            <a:ln w="6350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230AF9A-4641-4BD8-9F95-9607CD304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068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703D4EC-9389-41B6-B88B-B6FDC8CD33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2616EE-270D-4F4C-BA1F-2708D387B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1006956"/>
            <a:ext cx="7213600" cy="1121871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Conclusion</a:t>
            </a:r>
          </a:p>
        </p:txBody>
      </p:sp>
      <p:graphicFrame>
        <p:nvGraphicFramePr>
          <p:cNvPr id="6" name="Content Placeholder 5" descr="SmartArt">
            <a:extLst>
              <a:ext uri="{FF2B5EF4-FFF2-40B4-BE49-F238E27FC236}">
                <a16:creationId xmlns:a16="http://schemas.microsoft.com/office/drawing/2014/main" id="{BF629521-FFD2-45DA-9D1D-A5F09BD5A2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09827952"/>
              </p:ext>
            </p:extLst>
          </p:nvPr>
        </p:nvGraphicFramePr>
        <p:xfrm>
          <a:off x="719571" y="2198254"/>
          <a:ext cx="6854248" cy="35639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9322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79F11E2-8BA5-4C5C-AE7C-361E5EA011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Digital Numbers">
            <a:extLst>
              <a:ext uri="{FF2B5EF4-FFF2-40B4-BE49-F238E27FC236}">
                <a16:creationId xmlns:a16="http://schemas.microsoft.com/office/drawing/2014/main" id="{A21EA617-6D48-425F-97A8-7FEC82C8F40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189" r="9642" b="1"/>
          <a:stretch/>
        </p:blipFill>
        <p:spPr>
          <a:xfrm>
            <a:off x="446534" y="723899"/>
            <a:ext cx="7498616" cy="567690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7C00E1DA-EC7C-40FC-95E3-11FDCD2E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7E73C-2B1A-4602-BFBE-CFE1E55D9B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96275" y="1419226"/>
            <a:ext cx="3081576" cy="1746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B511D-EA45-4336-847C-1252667143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96275" y="3505095"/>
            <a:ext cx="3081576" cy="2629006"/>
          </a:xfrm>
        </p:spPr>
        <p:txBody>
          <a:bodyPr>
            <a:normAutofit/>
          </a:bodyPr>
          <a:lstStyle/>
          <a:p>
            <a:endParaRPr lang="en-US" dirty="0">
              <a:solidFill>
                <a:schemeClr val="bg2"/>
              </a:solidFill>
            </a:endParaRPr>
          </a:p>
          <a:p>
            <a:endParaRPr lang="en-US" dirty="0">
              <a:solidFill>
                <a:schemeClr val="bg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A421166-2996-41A7-B094-AE5316F34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DBB1B92-A3EB-43E4-8FAB-D20E8ED14C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F3972F4-FE7E-48EA-AAD8-9BE5750A66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21614E5-870B-4D5E-A43B-8FF7E53234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</p:spTree>
    <p:extLst>
      <p:ext uri="{BB962C8B-B14F-4D97-AF65-F5344CB8AC3E}">
        <p14:creationId xmlns:p14="http://schemas.microsoft.com/office/powerpoint/2010/main" val="350134742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568355_Tech Dividend design_SL_V1.potx" id="{467224E0-F025-4A0A-AD92-512F9DFA538F}" vid="{0926D7DA-7D63-4ED6-A5D6-C1696246783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C2F66B-486F-47B1-BC58-6A0FC1A721C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F5C8BF1-B0E4-49A1-808F-40F2AD30E74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16c05727-aa75-4e4a-9b5f-8a80a1165891"/>
    <ds:schemaRef ds:uri="http://www.w3.org/XML/1998/namespace"/>
    <ds:schemaRef ds:uri="http://purl.org/dc/terms/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E3FC8A1C-A436-42C0-AC33-FAFFFAF219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Tech Dividend design</Template>
  <TotalTime>0</TotalTime>
  <Words>125</Words>
  <Application>Microsoft Office PowerPoint</Application>
  <PresentationFormat>Widescreen</PresentationFormat>
  <Paragraphs>31</Paragraphs>
  <Slides>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Wingdings 2</vt:lpstr>
      <vt:lpstr>Dividend</vt:lpstr>
      <vt:lpstr>Finding a neighborhood to settle in the Big Apple</vt:lpstr>
      <vt:lpstr>Background</vt:lpstr>
      <vt:lpstr>The Data Set</vt:lpstr>
      <vt:lpstr>Plotting the first Maps</vt:lpstr>
      <vt:lpstr>Make A Call to Foursquare API</vt:lpstr>
      <vt:lpstr>Result</vt:lpstr>
      <vt:lpstr>Discussion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2019-08-22T19:53:14Z</dcterms:created>
  <dcterms:modified xsi:type="dcterms:W3CDTF">2019-08-22T20:17:48Z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